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5" r:id="rId5"/>
    <p:sldId id="266" r:id="rId6"/>
    <p:sldId id="257" r:id="rId7"/>
    <p:sldId id="260" r:id="rId8"/>
    <p:sldId id="269" r:id="rId9"/>
    <p:sldId id="270" r:id="rId10"/>
    <p:sldId id="271" r:id="rId11"/>
    <p:sldId id="272" r:id="rId12"/>
    <p:sldId id="273" r:id="rId13"/>
    <p:sldId id="268" r:id="rId1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3EF2-D52D-4B26-861A-E469F31DF98A}" type="datetimeFigureOut">
              <a:rPr lang="es-CO" smtClean="0"/>
              <a:pPr/>
              <a:t>09/08/2012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724F-8323-4ABF-932E-DB773FEE556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3EF2-D52D-4B26-861A-E469F31DF98A}" type="datetimeFigureOut">
              <a:rPr lang="es-CO" smtClean="0"/>
              <a:pPr/>
              <a:t>09/08/2012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724F-8323-4ABF-932E-DB773FEE556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3EF2-D52D-4B26-861A-E469F31DF98A}" type="datetimeFigureOut">
              <a:rPr lang="es-CO" smtClean="0"/>
              <a:pPr/>
              <a:t>09/08/2012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724F-8323-4ABF-932E-DB773FEE556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3EF2-D52D-4B26-861A-E469F31DF98A}" type="datetimeFigureOut">
              <a:rPr lang="es-CO" smtClean="0"/>
              <a:pPr/>
              <a:t>09/08/2012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724F-8323-4ABF-932E-DB773FEE556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3EF2-D52D-4B26-861A-E469F31DF98A}" type="datetimeFigureOut">
              <a:rPr lang="es-CO" smtClean="0"/>
              <a:pPr/>
              <a:t>09/08/2012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724F-8323-4ABF-932E-DB773FEE556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3EF2-D52D-4B26-861A-E469F31DF98A}" type="datetimeFigureOut">
              <a:rPr lang="es-CO" smtClean="0"/>
              <a:pPr/>
              <a:t>09/08/2012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724F-8323-4ABF-932E-DB773FEE556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3EF2-D52D-4B26-861A-E469F31DF98A}" type="datetimeFigureOut">
              <a:rPr lang="es-CO" smtClean="0"/>
              <a:pPr/>
              <a:t>09/08/2012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724F-8323-4ABF-932E-DB773FEE556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3EF2-D52D-4B26-861A-E469F31DF98A}" type="datetimeFigureOut">
              <a:rPr lang="es-CO" smtClean="0"/>
              <a:pPr/>
              <a:t>09/08/2012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724F-8323-4ABF-932E-DB773FEE556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3EF2-D52D-4B26-861A-E469F31DF98A}" type="datetimeFigureOut">
              <a:rPr lang="es-CO" smtClean="0"/>
              <a:pPr/>
              <a:t>09/08/2012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724F-8323-4ABF-932E-DB773FEE556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3EF2-D52D-4B26-861A-E469F31DF98A}" type="datetimeFigureOut">
              <a:rPr lang="es-CO" smtClean="0"/>
              <a:pPr/>
              <a:t>09/08/2012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724F-8323-4ABF-932E-DB773FEE556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3EF2-D52D-4B26-861A-E469F31DF98A}" type="datetimeFigureOut">
              <a:rPr lang="es-CO" smtClean="0"/>
              <a:pPr/>
              <a:t>09/08/2012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724F-8323-4ABF-932E-DB773FEE556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73EF2-D52D-4B26-861A-E469F31DF98A}" type="datetimeFigureOut">
              <a:rPr lang="es-CO" smtClean="0"/>
              <a:pPr/>
              <a:t>09/08/2012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4724F-8323-4ABF-932E-DB773FEE556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2.bp.blogspot.com/_e4ZfLWVeojM/Sdt9YuMmyQI/AAAAAAAAANs/xAbZD0QvieI/s400/interrogac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noFill/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>
            <a:lum bright="-10000" contrast="-40000"/>
          </a:blip>
          <a:srcRect/>
          <a:stretch>
            <a:fillRect/>
          </a:stretch>
        </p:blipFill>
        <p:spPr bwMode="auto">
          <a:xfrm>
            <a:off x="1" y="3476669"/>
            <a:ext cx="2500297" cy="3381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http://us.cdn3.123rf.com/168nwm/probilder/probilder1205/probilder120500782/13499797-bloque-rojo-3d-con-un-signo-de-interrogacion-blanc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214422"/>
            <a:ext cx="3643338" cy="364333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3428992" y="47688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Arial" pitchFamily="34" charset="0"/>
                <a:cs typeface="Arial" pitchFamily="34" charset="0"/>
              </a:rPr>
              <a:t>EJEMPLO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57224" y="1142984"/>
            <a:ext cx="33575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Arial" pitchFamily="34" charset="0"/>
                <a:cs typeface="Arial" pitchFamily="34" charset="0"/>
              </a:rPr>
              <a:t>¿Por qué no había suficiente lubricación?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072198" y="4286256"/>
            <a:ext cx="27146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Arial" pitchFamily="34" charset="0"/>
                <a:cs typeface="Arial" pitchFamily="34" charset="0"/>
              </a:rPr>
              <a:t>La bomba no estaba lubricando lo suficiente.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80" name="Picture 8" descr="http://img.directindustry.es/images_di/photo-m2/bombas-de-engranajes-de-lubricacion-compactas-16389-255207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607102"/>
            <a:ext cx="3571900" cy="36079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1.bp.blogspot.com/-XAMeU4tXmvM/TeK-0KJ5bJI/AAAAAAAAAAg/BJMsVzlHPXo/s320/signo-interrogac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285859"/>
            <a:ext cx="2857520" cy="2857521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3428992" y="47688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Arial" pitchFamily="34" charset="0"/>
                <a:cs typeface="Arial" pitchFamily="34" charset="0"/>
              </a:rPr>
              <a:t>EJEMPLO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57224" y="1142984"/>
            <a:ext cx="33575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Arial" pitchFamily="34" charset="0"/>
                <a:cs typeface="Arial" pitchFamily="34" charset="0"/>
              </a:rPr>
              <a:t>¿Por qué no estaba bombeando suficiente lubricante?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072198" y="4286256"/>
            <a:ext cx="27146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Arial" pitchFamily="34" charset="0"/>
                <a:cs typeface="Arial" pitchFamily="34" charset="0"/>
              </a:rPr>
              <a:t>El eje de la bomba estaba vibrando por la abrasión.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214686"/>
            <a:ext cx="4872903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us.cdn3.123rf.com/168nwm/kharlamova/kharlamova1111/kharlamova111100072/11196349-hombre-sentado-en-un-signo-de-interrogacion-3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500042"/>
            <a:ext cx="3857652" cy="3857652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3428992" y="47688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Arial" pitchFamily="34" charset="0"/>
                <a:cs typeface="Arial" pitchFamily="34" charset="0"/>
              </a:rPr>
              <a:t>EJEMPLO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57224" y="1142984"/>
            <a:ext cx="33575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Arial" pitchFamily="34" charset="0"/>
                <a:cs typeface="Arial" pitchFamily="34" charset="0"/>
              </a:rPr>
              <a:t>¿Por qué había abrasión?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072198" y="4286256"/>
            <a:ext cx="27146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Arial" pitchFamily="34" charset="0"/>
                <a:cs typeface="Arial" pitchFamily="34" charset="0"/>
              </a:rPr>
              <a:t>No había filtro que impidiera el paso de partículas.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4" name="Picture 4" descr="http://widman.biz/Productos/aceite-usados_files/page165-1016-fu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7" y="2428868"/>
            <a:ext cx="5143535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http://herramientas-bricolaje.com/wp-content/uploads/2010/06/73.jpg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-33" y="-24"/>
            <a:ext cx="9144033" cy="6858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tardesdelsol.com/inicio/images/stories/interrogac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5651" y="1"/>
            <a:ext cx="5008381" cy="6858000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428596" y="2645158"/>
            <a:ext cx="49292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 smtClean="0">
                <a:latin typeface="Arial" pitchFamily="34" charset="0"/>
                <a:cs typeface="Arial" pitchFamily="34" charset="0"/>
              </a:rPr>
              <a:t>Determinar las causas mas probables de origen de los problemas.</a:t>
            </a:r>
            <a:endParaRPr lang="es-CO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creto.s3.amazonaws.com/uploads/2009/10/interrogacion.jpg"/>
          <p:cNvPicPr>
            <a:picLocks noChangeAspect="1" noChangeArrowheads="1"/>
          </p:cNvPicPr>
          <p:nvPr/>
        </p:nvPicPr>
        <p:blipFill>
          <a:blip r:embed="rId2">
            <a:lum bright="30000" contrast="-40000"/>
          </a:blip>
          <a:srcRect/>
          <a:stretch>
            <a:fillRect/>
          </a:stretch>
        </p:blipFill>
        <p:spPr bwMode="auto">
          <a:xfrm>
            <a:off x="-32" y="714356"/>
            <a:ext cx="5194460" cy="514353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5286380" y="817980"/>
            <a:ext cx="35719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Arial" pitchFamily="34" charset="0"/>
                <a:cs typeface="Arial" pitchFamily="34" charset="0"/>
              </a:rPr>
              <a:t>¿Por qué es así?</a:t>
            </a:r>
          </a:p>
          <a:p>
            <a:endParaRPr lang="es-CO" sz="2800" dirty="0">
              <a:latin typeface="Arial" pitchFamily="34" charset="0"/>
              <a:cs typeface="Arial" pitchFamily="34" charset="0"/>
            </a:endParaRPr>
          </a:p>
          <a:p>
            <a:r>
              <a:rPr lang="es-CO" sz="2800" dirty="0" smtClean="0">
                <a:latin typeface="Arial" pitchFamily="34" charset="0"/>
                <a:cs typeface="Arial" pitchFamily="34" charset="0"/>
              </a:rPr>
              <a:t>¿Por qué esta pasando esto?</a:t>
            </a:r>
          </a:p>
          <a:p>
            <a:endParaRPr lang="es-CO" sz="2800" dirty="0">
              <a:latin typeface="Arial" pitchFamily="34" charset="0"/>
              <a:cs typeface="Arial" pitchFamily="34" charset="0"/>
            </a:endParaRPr>
          </a:p>
          <a:p>
            <a:r>
              <a:rPr lang="es-CO" sz="2800" dirty="0" smtClean="0">
                <a:latin typeface="Arial" pitchFamily="34" charset="0"/>
                <a:cs typeface="Arial" pitchFamily="34" charset="0"/>
              </a:rPr>
              <a:t>¿Por qué se hace de esa forma?</a:t>
            </a:r>
          </a:p>
          <a:p>
            <a:endParaRPr lang="es-CO" sz="2800" dirty="0">
              <a:latin typeface="Arial" pitchFamily="34" charset="0"/>
              <a:cs typeface="Arial" pitchFamily="34" charset="0"/>
            </a:endParaRPr>
          </a:p>
          <a:p>
            <a:r>
              <a:rPr lang="es-CO" sz="2800" dirty="0" smtClean="0">
                <a:latin typeface="Arial" pitchFamily="34" charset="0"/>
                <a:cs typeface="Arial" pitchFamily="34" charset="0"/>
              </a:rPr>
              <a:t>¿Por qué paso eso?</a:t>
            </a:r>
          </a:p>
          <a:p>
            <a:endParaRPr lang="es-CO" sz="2800" dirty="0">
              <a:latin typeface="Arial" pitchFamily="34" charset="0"/>
              <a:cs typeface="Arial" pitchFamily="34" charset="0"/>
            </a:endParaRPr>
          </a:p>
          <a:p>
            <a:r>
              <a:rPr lang="es-CO" sz="2800" dirty="0" smtClean="0">
                <a:latin typeface="Arial" pitchFamily="34" charset="0"/>
                <a:cs typeface="Arial" pitchFamily="34" charset="0"/>
              </a:rPr>
              <a:t>¿Por qué se utiliza?</a:t>
            </a:r>
          </a:p>
          <a:p>
            <a:endParaRPr lang="es-CO" sz="2800" dirty="0">
              <a:latin typeface="Arial" pitchFamily="34" charset="0"/>
              <a:cs typeface="Arial" pitchFamily="34" charset="0"/>
            </a:endParaRPr>
          </a:p>
          <a:p>
            <a:endParaRPr lang="es-CO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diegobacha.files.wordpress.com/2011/07/interrogac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8001056" cy="6000792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1785918" y="4572008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 smtClean="0">
                <a:latin typeface="Arial" pitchFamily="34" charset="0"/>
                <a:cs typeface="Arial" pitchFamily="34" charset="0"/>
              </a:rPr>
              <a:t>Una vez el grupo no puede hacer mas cuestionamientos, la causa de los problemas a sido encontrada.</a:t>
            </a:r>
            <a:endParaRPr lang="es-CO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grupoinvergest.com/blog/wp-content/uploads/2010/09/Interrogac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8143932" cy="407196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214414" y="4643446"/>
            <a:ext cx="63579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Arial" pitchFamily="34" charset="0"/>
                <a:cs typeface="Arial" pitchFamily="34" charset="0"/>
              </a:rPr>
              <a:t>Una vez identificada la causa el grupo en general debe iniciar acciones para su solución.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2.bp.blogspot.com/-RgM_Fl-WM6I/TZ5Kv-aiKhI/AAAAAAAAAM0/20k6hibMwiI/s320/interrogac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71411"/>
            <a:ext cx="5429288" cy="6786613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785786" y="154845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IMPORTANTE</a:t>
            </a:r>
            <a:endParaRPr lang="es-CO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57224" y="2682429"/>
            <a:ext cx="32147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Arial" pitchFamily="34" charset="0"/>
                <a:cs typeface="Arial" pitchFamily="34" charset="0"/>
              </a:rPr>
              <a:t>Nunca preguntar dentro de la dinámica:</a:t>
            </a:r>
          </a:p>
          <a:p>
            <a:endParaRPr lang="es-CO" sz="2800" dirty="0">
              <a:latin typeface="Arial" pitchFamily="34" charset="0"/>
              <a:cs typeface="Arial" pitchFamily="34" charset="0"/>
            </a:endParaRPr>
          </a:p>
          <a:p>
            <a:r>
              <a:rPr lang="es-CO" sz="2800" dirty="0" smtClean="0">
                <a:latin typeface="Arial" pitchFamily="34" charset="0"/>
                <a:cs typeface="Arial" pitchFamily="34" charset="0"/>
              </a:rPr>
              <a:t>¿Quién?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1.bp.blogspot.com/-0Kh6RwSnN5g/TwmMmX6JZmI/AAAAAAAAA0Y/8xTTfCKBgFA/s1600/Interrogacion+blan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9953" y="-24"/>
            <a:ext cx="7414079" cy="6858024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85720" y="357166"/>
            <a:ext cx="735811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Arial" pitchFamily="34" charset="0"/>
                <a:cs typeface="Arial" pitchFamily="34" charset="0"/>
              </a:rPr>
              <a:t>Lluvia de ideas.</a:t>
            </a:r>
          </a:p>
          <a:p>
            <a:endParaRPr lang="es-CO" sz="2800" dirty="0">
              <a:latin typeface="Arial" pitchFamily="34" charset="0"/>
              <a:cs typeface="Arial" pitchFamily="34" charset="0"/>
            </a:endParaRPr>
          </a:p>
          <a:p>
            <a:r>
              <a:rPr lang="es-CO" sz="2800" dirty="0" smtClean="0">
                <a:latin typeface="Arial" pitchFamily="34" charset="0"/>
                <a:cs typeface="Arial" pitchFamily="34" charset="0"/>
              </a:rPr>
              <a:t>Causa – Efecto.</a:t>
            </a:r>
          </a:p>
          <a:p>
            <a:endParaRPr lang="es-CO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s-CO" sz="2800" dirty="0" smtClean="0">
                <a:latin typeface="Arial" pitchFamily="34" charset="0"/>
                <a:cs typeface="Arial" pitchFamily="34" charset="0"/>
              </a:rPr>
              <a:t>Diagrama de Árbol.</a:t>
            </a:r>
          </a:p>
          <a:p>
            <a:endParaRPr lang="es-CO" sz="2800" dirty="0">
              <a:latin typeface="Arial" pitchFamily="34" charset="0"/>
              <a:cs typeface="Arial" pitchFamily="34" charset="0"/>
            </a:endParaRPr>
          </a:p>
          <a:p>
            <a:r>
              <a:rPr lang="es-CO" sz="2800" dirty="0" smtClean="0">
                <a:latin typeface="Arial" pitchFamily="34" charset="0"/>
                <a:cs typeface="Arial" pitchFamily="34" charset="0"/>
              </a:rPr>
              <a:t>Análisis de Campo de Fuerzas.</a:t>
            </a:r>
          </a:p>
          <a:p>
            <a:endParaRPr lang="es-CO" sz="2800" dirty="0">
              <a:latin typeface="Arial" pitchFamily="34" charset="0"/>
              <a:cs typeface="Arial" pitchFamily="34" charset="0"/>
            </a:endParaRPr>
          </a:p>
          <a:p>
            <a:r>
              <a:rPr lang="es-CO" sz="2800" dirty="0" smtClean="0">
                <a:latin typeface="Arial" pitchFamily="34" charset="0"/>
                <a:cs typeface="Arial" pitchFamily="34" charset="0"/>
              </a:rPr>
              <a:t>Hoja de Revisión.</a:t>
            </a:r>
          </a:p>
          <a:p>
            <a:endParaRPr lang="es-CO" sz="2800" dirty="0">
              <a:latin typeface="Arial" pitchFamily="34" charset="0"/>
              <a:cs typeface="Arial" pitchFamily="34" charset="0"/>
            </a:endParaRPr>
          </a:p>
          <a:p>
            <a:r>
              <a:rPr lang="es-CO" sz="2800" dirty="0" smtClean="0">
                <a:latin typeface="Arial" pitchFamily="34" charset="0"/>
                <a:cs typeface="Arial" pitchFamily="34" charset="0"/>
              </a:rPr>
              <a:t>Cuadricula de selección.</a:t>
            </a:r>
          </a:p>
          <a:p>
            <a:endParaRPr lang="es-CO" sz="2800" dirty="0">
              <a:latin typeface="Arial" pitchFamily="34" charset="0"/>
              <a:cs typeface="Arial" pitchFamily="34" charset="0"/>
            </a:endParaRPr>
          </a:p>
          <a:p>
            <a:r>
              <a:rPr lang="es-CO" sz="2800" dirty="0" smtClean="0">
                <a:latin typeface="Arial" pitchFamily="34" charset="0"/>
                <a:cs typeface="Arial" pitchFamily="34" charset="0"/>
              </a:rPr>
              <a:t>Matriz de </a:t>
            </a:r>
          </a:p>
          <a:p>
            <a:r>
              <a:rPr lang="es-CO" sz="2800" dirty="0" smtClean="0">
                <a:latin typeface="Arial" pitchFamily="34" charset="0"/>
                <a:cs typeface="Arial" pitchFamily="34" charset="0"/>
              </a:rPr>
              <a:t>Planeación de Acciones.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plenilunia.com/wp-content/uploads/2011/10/mujer-con-signo-de-interrogaci%C3%B3n-roj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42852"/>
            <a:ext cx="5143534" cy="6572296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3428992" y="47688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Arial" pitchFamily="34" charset="0"/>
                <a:cs typeface="Arial" pitchFamily="34" charset="0"/>
              </a:rPr>
              <a:t>EJEMPLO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57224" y="1474761"/>
            <a:ext cx="33575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Arial" pitchFamily="34" charset="0"/>
                <a:cs typeface="Arial" pitchFamily="34" charset="0"/>
              </a:rPr>
              <a:t>¿Por qué se paro la maquina?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80" name="Picture 4" descr="http://www.rius-comatex.com/img/enrolladoras/m2/m2.jpg"/>
          <p:cNvPicPr>
            <a:picLocks noChangeAspect="1" noChangeArrowheads="1"/>
          </p:cNvPicPr>
          <p:nvPr/>
        </p:nvPicPr>
        <p:blipFill>
          <a:blip r:embed="rId3">
            <a:lum contrast="20000"/>
          </a:blip>
          <a:srcRect/>
          <a:stretch>
            <a:fillRect/>
          </a:stretch>
        </p:blipFill>
        <p:spPr bwMode="auto">
          <a:xfrm>
            <a:off x="719640" y="2571744"/>
            <a:ext cx="3638046" cy="392909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6072198" y="4972963"/>
            <a:ext cx="27146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Arial" pitchFamily="34" charset="0"/>
                <a:cs typeface="Arial" pitchFamily="34" charset="0"/>
              </a:rPr>
              <a:t>Se quemo un fusible por una sobrecarga.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428992" y="47688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Arial" pitchFamily="34" charset="0"/>
                <a:cs typeface="Arial" pitchFamily="34" charset="0"/>
              </a:rPr>
              <a:t>EJEMPLO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57224" y="1474761"/>
            <a:ext cx="33575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Arial" pitchFamily="34" charset="0"/>
                <a:cs typeface="Arial" pitchFamily="34" charset="0"/>
              </a:rPr>
              <a:t>¿Por qué hubo una sobrecarga?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072198" y="4286256"/>
            <a:ext cx="27146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Arial" pitchFamily="34" charset="0"/>
                <a:cs typeface="Arial" pitchFamily="34" charset="0"/>
              </a:rPr>
              <a:t>No había suficiente lubricación en los rodamientos.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0010" y="1685918"/>
            <a:ext cx="3411080" cy="210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2" name="Picture 4" descr="http://us.cdn3.123rf.com/168nwm/zwaenepoel/zwaenepoel1201/zwaenepoel120100012/11849553-figura-3d-sentado-en-un-signo-de-interrogaci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571744"/>
            <a:ext cx="3643338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211</Words>
  <Application>Microsoft Office PowerPoint</Application>
  <PresentationFormat>Presentación en pantalla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Alejandro</dc:creator>
  <cp:lastModifiedBy>Alejandro</cp:lastModifiedBy>
  <cp:revision>55</cp:revision>
  <dcterms:created xsi:type="dcterms:W3CDTF">2012-08-09T12:40:12Z</dcterms:created>
  <dcterms:modified xsi:type="dcterms:W3CDTF">2012-08-09T22:37:06Z</dcterms:modified>
</cp:coreProperties>
</file>