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2D8663-9A0C-4890-9A11-3C147F6FBE00}" type="datetimeFigureOut">
              <a:rPr lang="es-ES" smtClean="0"/>
              <a:pPr/>
              <a:t>09/04/2014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51A906-9CA8-400F-9693-88CA6E83421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2D8663-9A0C-4890-9A11-3C147F6FBE00}" type="datetimeFigureOut">
              <a:rPr lang="es-ES" smtClean="0"/>
              <a:pPr/>
              <a:t>09/04/2014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51A906-9CA8-400F-9693-88CA6E83421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2D8663-9A0C-4890-9A11-3C147F6FBE00}" type="datetimeFigureOut">
              <a:rPr lang="es-ES" smtClean="0"/>
              <a:pPr/>
              <a:t>09/04/2014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51A906-9CA8-400F-9693-88CA6E83421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2D8663-9A0C-4890-9A11-3C147F6FBE00}" type="datetimeFigureOut">
              <a:rPr lang="es-ES" smtClean="0"/>
              <a:pPr/>
              <a:t>09/04/2014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51A906-9CA8-400F-9693-88CA6E83421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2D8663-9A0C-4890-9A11-3C147F6FBE00}" type="datetimeFigureOut">
              <a:rPr lang="es-ES" smtClean="0"/>
              <a:pPr/>
              <a:t>09/04/2014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51A906-9CA8-400F-9693-88CA6E83421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2D8663-9A0C-4890-9A11-3C147F6FBE00}" type="datetimeFigureOut">
              <a:rPr lang="es-ES" smtClean="0"/>
              <a:pPr/>
              <a:t>09/04/2014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51A906-9CA8-400F-9693-88CA6E83421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2D8663-9A0C-4890-9A11-3C147F6FBE00}" type="datetimeFigureOut">
              <a:rPr lang="es-ES" smtClean="0"/>
              <a:pPr/>
              <a:t>09/04/2014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51A906-9CA8-400F-9693-88CA6E83421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2D8663-9A0C-4890-9A11-3C147F6FBE00}" type="datetimeFigureOut">
              <a:rPr lang="es-ES" smtClean="0"/>
              <a:pPr/>
              <a:t>09/04/2014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51A906-9CA8-400F-9693-88CA6E83421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2D8663-9A0C-4890-9A11-3C147F6FBE00}" type="datetimeFigureOut">
              <a:rPr lang="es-ES" smtClean="0"/>
              <a:pPr/>
              <a:t>09/04/2014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51A906-9CA8-400F-9693-88CA6E83421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2D8663-9A0C-4890-9A11-3C147F6FBE00}" type="datetimeFigureOut">
              <a:rPr lang="es-ES" smtClean="0"/>
              <a:pPr/>
              <a:t>09/04/2014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51A906-9CA8-400F-9693-88CA6E83421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262D8663-9A0C-4890-9A11-3C147F6FBE00}" type="datetimeFigureOut">
              <a:rPr lang="es-ES" smtClean="0"/>
              <a:pPr/>
              <a:t>09/04/2014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551A906-9CA8-400F-9693-88CA6E83421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62D8663-9A0C-4890-9A11-3C147F6FBE00}" type="datetimeFigureOut">
              <a:rPr lang="es-ES" smtClean="0"/>
              <a:pPr/>
              <a:t>09/04/2014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551A906-9CA8-400F-9693-88CA6E83421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-27384"/>
            <a:ext cx="8496944" cy="864096"/>
          </a:xfrm>
        </p:spPr>
        <p:txBody>
          <a:bodyPr>
            <a:normAutofit fontScale="90000"/>
          </a:bodyPr>
          <a:lstStyle/>
          <a:p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Spring break TIMELINE vacations</a:t>
            </a:r>
            <a: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b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activities</a:t>
            </a:r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APRIL 2014.</a:t>
            </a:r>
            <a:endParaRPr lang="es-E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95536" y="6093296"/>
            <a:ext cx="8640960" cy="720080"/>
          </a:xfrm>
        </p:spPr>
        <p:txBody>
          <a:bodyPr>
            <a:noAutofit/>
          </a:bodyPr>
          <a:lstStyle/>
          <a:p>
            <a:r>
              <a:rPr lang="es-MX" sz="1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</a:t>
            </a:r>
            <a:r>
              <a:rPr lang="es-MX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s-MX" sz="1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NAME</a:t>
            </a:r>
          </a:p>
          <a:p>
            <a:r>
              <a:rPr lang="es-MX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CBTIS 122. ENGLISH II.     </a:t>
            </a:r>
            <a:r>
              <a:rPr lang="es-MX" sz="1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Group</a:t>
            </a:r>
            <a:r>
              <a:rPr lang="es-MX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[2. </a:t>
            </a:r>
            <a:r>
              <a:rPr lang="es-MX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 </a:t>
            </a:r>
            <a:r>
              <a:rPr lang="es-MX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(SMEC), </a:t>
            </a:r>
            <a:r>
              <a:rPr lang="es-MX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2.O PROG, 2.Q MCT] </a:t>
            </a:r>
          </a:p>
          <a:p>
            <a:r>
              <a:rPr lang="es-MX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TEAM</a:t>
            </a:r>
            <a:r>
              <a:rPr lang="es-MX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___________</a:t>
            </a:r>
            <a:endParaRPr lang="es-E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07504" y="908720"/>
          <a:ext cx="8856984" cy="5112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1224136"/>
                <a:gridCol w="1584176"/>
                <a:gridCol w="1368152"/>
                <a:gridCol w="1008112"/>
                <a:gridCol w="1368152"/>
                <a:gridCol w="1152128"/>
              </a:tblGrid>
              <a:tr h="641084">
                <a:tc>
                  <a:txBody>
                    <a:bodyPr/>
                    <a:lstStyle/>
                    <a:p>
                      <a:r>
                        <a:rPr lang="es-MX" dirty="0" smtClean="0"/>
                        <a:t>MONDAY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TUESDAY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WEDNESDAY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THURSDAY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FRIDAY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SATURDAY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SUNDAY</a:t>
                      </a:r>
                      <a:endParaRPr lang="es-ES" dirty="0"/>
                    </a:p>
                  </a:txBody>
                  <a:tcPr/>
                </a:tc>
              </a:tr>
              <a:tr h="2095220">
                <a:tc>
                  <a:txBody>
                    <a:bodyPr/>
                    <a:lstStyle/>
                    <a:p>
                      <a:r>
                        <a:rPr lang="es-MX" sz="1400" b="1" dirty="0" smtClean="0"/>
                        <a:t>14th</a:t>
                      </a:r>
                      <a:endParaRPr lang="es-MX" sz="1400" b="1" dirty="0" smtClean="0"/>
                    </a:p>
                    <a:p>
                      <a:r>
                        <a:rPr lang="es-MX" sz="1400" b="1" dirty="0" smtClean="0"/>
                        <a:t>I </a:t>
                      </a:r>
                      <a:r>
                        <a:rPr lang="es-MX" sz="1400" b="1" i="1" u="sng" dirty="0" err="1" smtClean="0"/>
                        <a:t>watched</a:t>
                      </a:r>
                      <a:r>
                        <a:rPr lang="es-MX" sz="1400" b="1" dirty="0" smtClean="0"/>
                        <a:t> </a:t>
                      </a:r>
                      <a:r>
                        <a:rPr lang="es-MX" sz="1400" b="1" dirty="0" smtClean="0"/>
                        <a:t>TV </a:t>
                      </a:r>
                      <a:r>
                        <a:rPr lang="es-MX" sz="1400" b="1" dirty="0" err="1" smtClean="0"/>
                        <a:t>with</a:t>
                      </a:r>
                      <a:r>
                        <a:rPr lang="es-MX" sz="1400" b="1" baseline="0" dirty="0" smtClean="0"/>
                        <a:t> my </a:t>
                      </a:r>
                      <a:r>
                        <a:rPr lang="es-MX" sz="1400" b="1" baseline="0" dirty="0" err="1" smtClean="0"/>
                        <a:t>friends</a:t>
                      </a:r>
                      <a:r>
                        <a:rPr lang="es-MX" sz="1400" b="1" baseline="0" dirty="0" smtClean="0"/>
                        <a:t>.</a:t>
                      </a:r>
                      <a:endParaRPr lang="es-E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="1" dirty="0" smtClean="0"/>
                        <a:t>15th</a:t>
                      </a:r>
                      <a:endParaRPr lang="es-MX" sz="1400" b="1" dirty="0" smtClean="0"/>
                    </a:p>
                    <a:p>
                      <a:r>
                        <a:rPr lang="es-MX" sz="1400" b="1" dirty="0" smtClean="0"/>
                        <a:t>I </a:t>
                      </a:r>
                      <a:r>
                        <a:rPr lang="es-MX" sz="1400" b="1" i="1" u="sng" dirty="0" err="1" smtClean="0"/>
                        <a:t>visited</a:t>
                      </a:r>
                      <a:r>
                        <a:rPr lang="es-MX" sz="1400" b="1" baseline="0" dirty="0" smtClean="0"/>
                        <a:t> </a:t>
                      </a:r>
                      <a:r>
                        <a:rPr lang="es-MX" sz="1400" b="1" baseline="0" dirty="0" err="1" smtClean="0"/>
                        <a:t>the</a:t>
                      </a:r>
                      <a:r>
                        <a:rPr lang="es-MX" sz="1400" b="1" baseline="0" dirty="0" smtClean="0"/>
                        <a:t> </a:t>
                      </a:r>
                      <a:r>
                        <a:rPr lang="es-MX" sz="1400" b="1" baseline="0" dirty="0" err="1" smtClean="0"/>
                        <a:t>beach</a:t>
                      </a:r>
                      <a:r>
                        <a:rPr lang="es-MX" sz="1400" b="1" baseline="0" dirty="0" smtClean="0"/>
                        <a:t>.</a:t>
                      </a:r>
                      <a:endParaRPr lang="es-E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="1" dirty="0" smtClean="0"/>
                        <a:t>16th</a:t>
                      </a:r>
                      <a:endParaRPr lang="es-MX" sz="1400" b="1" dirty="0" smtClean="0"/>
                    </a:p>
                    <a:p>
                      <a:r>
                        <a:rPr lang="es-MX" sz="1400" b="1" dirty="0" err="1" smtClean="0"/>
                        <a:t>We</a:t>
                      </a:r>
                      <a:r>
                        <a:rPr lang="es-MX" sz="1400" b="1" baseline="0" dirty="0" smtClean="0"/>
                        <a:t> </a:t>
                      </a:r>
                      <a:r>
                        <a:rPr lang="es-MX" sz="1400" b="1" i="1" u="sng" baseline="0" dirty="0" err="1" smtClean="0"/>
                        <a:t>played</a:t>
                      </a:r>
                      <a:r>
                        <a:rPr lang="es-MX" sz="1400" b="1" baseline="0" dirty="0" smtClean="0"/>
                        <a:t> </a:t>
                      </a:r>
                      <a:r>
                        <a:rPr lang="es-MX" sz="1400" b="1" baseline="0" dirty="0" smtClean="0"/>
                        <a:t>video </a:t>
                      </a:r>
                      <a:r>
                        <a:rPr lang="es-MX" sz="1400" b="1" baseline="0" dirty="0" err="1" smtClean="0"/>
                        <a:t>games</a:t>
                      </a:r>
                      <a:r>
                        <a:rPr lang="es-MX" sz="1400" b="1" baseline="0" dirty="0" smtClean="0"/>
                        <a:t>.</a:t>
                      </a:r>
                      <a:endParaRPr lang="es-E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="1" dirty="0" smtClean="0"/>
                        <a:t>17th</a:t>
                      </a:r>
                      <a:endParaRPr lang="es-E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="1" dirty="0" smtClean="0"/>
                        <a:t>18th</a:t>
                      </a:r>
                      <a:endParaRPr lang="es-E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="1" dirty="0" smtClean="0"/>
                        <a:t>19th</a:t>
                      </a:r>
                      <a:endParaRPr lang="es-E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="1" dirty="0" smtClean="0"/>
                        <a:t>20th</a:t>
                      </a:r>
                      <a:endParaRPr lang="es-MX" sz="1400" b="1" dirty="0" smtClean="0"/>
                    </a:p>
                    <a:p>
                      <a:r>
                        <a:rPr lang="es-MX" sz="1400" b="1" dirty="0" smtClean="0"/>
                        <a:t>I </a:t>
                      </a:r>
                      <a:r>
                        <a:rPr lang="es-MX" sz="1400" b="1" i="1" u="sng" dirty="0" smtClean="0"/>
                        <a:t>ate</a:t>
                      </a:r>
                      <a:r>
                        <a:rPr lang="es-MX" sz="1400" b="1" i="1" u="none" baseline="0" dirty="0" smtClean="0"/>
                        <a:t> </a:t>
                      </a:r>
                      <a:r>
                        <a:rPr lang="es-MX" sz="1400" b="1" baseline="0" dirty="0" smtClean="0"/>
                        <a:t>pizza</a:t>
                      </a:r>
                      <a:endParaRPr lang="es-ES" sz="1400" b="1" dirty="0"/>
                    </a:p>
                  </a:txBody>
                  <a:tcPr/>
                </a:tc>
              </a:tr>
              <a:tr h="2376264">
                <a:tc>
                  <a:txBody>
                    <a:bodyPr/>
                    <a:lstStyle/>
                    <a:p>
                      <a:r>
                        <a:rPr lang="es-MX" sz="1400" b="1" dirty="0" smtClean="0"/>
                        <a:t>21st</a:t>
                      </a:r>
                      <a:endParaRPr lang="es-MX" sz="1400" b="1" dirty="0" smtClean="0"/>
                    </a:p>
                    <a:p>
                      <a:r>
                        <a:rPr lang="es-MX" sz="1400" b="1" dirty="0" smtClean="0"/>
                        <a:t>My</a:t>
                      </a:r>
                      <a:r>
                        <a:rPr lang="es-MX" sz="1400" b="1" baseline="0" dirty="0" smtClean="0"/>
                        <a:t> </a:t>
                      </a:r>
                      <a:r>
                        <a:rPr lang="es-MX" sz="1400" b="1" baseline="0" dirty="0" err="1" smtClean="0"/>
                        <a:t>sister</a:t>
                      </a:r>
                      <a:r>
                        <a:rPr lang="es-MX" sz="1400" b="1" baseline="0" dirty="0" smtClean="0"/>
                        <a:t> </a:t>
                      </a:r>
                      <a:r>
                        <a:rPr lang="es-MX" sz="1400" b="1" i="1" u="sng" baseline="0" dirty="0" err="1" smtClean="0"/>
                        <a:t>flew</a:t>
                      </a:r>
                      <a:r>
                        <a:rPr lang="es-MX" sz="1400" b="1" i="1" u="sng" baseline="0" dirty="0" smtClean="0"/>
                        <a:t>  </a:t>
                      </a:r>
                      <a:r>
                        <a:rPr lang="es-MX" sz="1400" b="1" baseline="0" dirty="0" err="1" smtClean="0"/>
                        <a:t>to</a:t>
                      </a:r>
                      <a:r>
                        <a:rPr lang="es-MX" sz="1400" b="1" baseline="0" dirty="0" smtClean="0"/>
                        <a:t> </a:t>
                      </a:r>
                      <a:r>
                        <a:rPr lang="es-MX" sz="1400" b="1" baseline="0" dirty="0" err="1" smtClean="0"/>
                        <a:t>the</a:t>
                      </a:r>
                      <a:r>
                        <a:rPr lang="es-MX" sz="1400" b="1" baseline="0" dirty="0" smtClean="0"/>
                        <a:t> </a:t>
                      </a:r>
                      <a:r>
                        <a:rPr lang="es-MX" sz="1400" b="1" baseline="0" dirty="0" err="1" smtClean="0"/>
                        <a:t>beach</a:t>
                      </a:r>
                      <a:r>
                        <a:rPr lang="es-MX" sz="1400" b="1" baseline="0" dirty="0" smtClean="0"/>
                        <a:t>.</a:t>
                      </a:r>
                      <a:endParaRPr lang="es-E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="1" dirty="0" smtClean="0"/>
                        <a:t>22nd</a:t>
                      </a:r>
                      <a:endParaRPr lang="es-E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="1" dirty="0" smtClean="0"/>
                        <a:t>23rd</a:t>
                      </a:r>
                      <a:endParaRPr lang="es-E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="1" dirty="0" smtClean="0"/>
                        <a:t>24th</a:t>
                      </a:r>
                      <a:endParaRPr lang="es-MX" sz="1400" b="1" dirty="0" smtClean="0"/>
                    </a:p>
                    <a:p>
                      <a:r>
                        <a:rPr lang="es-MX" sz="1400" b="1" dirty="0" smtClean="0"/>
                        <a:t>I </a:t>
                      </a:r>
                      <a:r>
                        <a:rPr lang="es-MX" sz="1400" b="1" i="1" u="sng" dirty="0" err="1" smtClean="0"/>
                        <a:t>slept</a:t>
                      </a:r>
                      <a:r>
                        <a:rPr lang="es-MX" sz="1400" b="1" baseline="0" dirty="0" smtClean="0"/>
                        <a:t> </a:t>
                      </a:r>
                      <a:r>
                        <a:rPr lang="es-MX" sz="1400" b="1" baseline="0" dirty="0" smtClean="0"/>
                        <a:t>late.</a:t>
                      </a:r>
                      <a:endParaRPr lang="es-E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="1" dirty="0" smtClean="0"/>
                        <a:t>25th</a:t>
                      </a:r>
                      <a:endParaRPr lang="es-E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="1" dirty="0" smtClean="0"/>
                        <a:t>26th</a:t>
                      </a:r>
                      <a:endParaRPr lang="es-E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="1" dirty="0" smtClean="0"/>
                        <a:t>27th</a:t>
                      </a:r>
                      <a:endParaRPr lang="es-MX" sz="1400" b="1" dirty="0" smtClean="0"/>
                    </a:p>
                    <a:p>
                      <a:r>
                        <a:rPr lang="es-MX" sz="1400" b="1" dirty="0" smtClean="0"/>
                        <a:t>I </a:t>
                      </a:r>
                      <a:r>
                        <a:rPr lang="es-MX" sz="1400" b="1" i="1" u="sng" dirty="0" err="1" smtClean="0"/>
                        <a:t>did</a:t>
                      </a:r>
                      <a:r>
                        <a:rPr lang="es-MX" sz="1400" b="1" dirty="0" smtClean="0"/>
                        <a:t> </a:t>
                      </a:r>
                      <a:r>
                        <a:rPr lang="es-MX" sz="1400" b="1" dirty="0" smtClean="0"/>
                        <a:t>my </a:t>
                      </a:r>
                      <a:r>
                        <a:rPr lang="es-MX" sz="1400" b="1" dirty="0" err="1" smtClean="0"/>
                        <a:t>English</a:t>
                      </a:r>
                      <a:r>
                        <a:rPr lang="es-MX" sz="1400" b="1" baseline="0" dirty="0" smtClean="0"/>
                        <a:t> </a:t>
                      </a:r>
                      <a:r>
                        <a:rPr lang="es-MX" sz="1400" b="1" baseline="0" dirty="0" err="1" smtClean="0"/>
                        <a:t>homework</a:t>
                      </a:r>
                      <a:r>
                        <a:rPr lang="es-MX" sz="1400" b="1" baseline="0" dirty="0" smtClean="0"/>
                        <a:t>.</a:t>
                      </a:r>
                      <a:endParaRPr lang="es-ES" sz="14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C:\Documents and Settings\Miriam R\Configuración local\Archivos temporales de Internet\Content.IE5\WVMQ4MHP\MP90042280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492896"/>
            <a:ext cx="1052736" cy="1052736"/>
          </a:xfrm>
          <a:prstGeom prst="rect">
            <a:avLst/>
          </a:prstGeom>
          <a:noFill/>
        </p:spPr>
      </p:pic>
      <p:pic>
        <p:nvPicPr>
          <p:cNvPr id="1027" name="Picture 3" descr="C:\Documents and Settings\Miriam R\Configuración local\Archivos temporales de Internet\Content.IE5\AW2UU75K\MP9003994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97481" y="2537055"/>
            <a:ext cx="1014279" cy="675921"/>
          </a:xfrm>
          <a:prstGeom prst="rect">
            <a:avLst/>
          </a:prstGeom>
          <a:noFill/>
        </p:spPr>
      </p:pic>
      <p:pic>
        <p:nvPicPr>
          <p:cNvPr id="1028" name="Picture 4" descr="C:\Documents and Settings\Miriam R\Configuración local\Archivos temporales de Internet\Content.IE5\UB4Z4UZ3\MP900422295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99792" y="2348880"/>
            <a:ext cx="1015004" cy="1008112"/>
          </a:xfrm>
          <a:prstGeom prst="rect">
            <a:avLst/>
          </a:prstGeom>
          <a:noFill/>
        </p:spPr>
      </p:pic>
      <p:pic>
        <p:nvPicPr>
          <p:cNvPr id="1030" name="Picture 6" descr="C:\Documents and Settings\Miriam R\Configuración local\Archivos temporales de Internet\Content.IE5\F27L5N3L\MP900399329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35918" y="4581128"/>
            <a:ext cx="912546" cy="1368152"/>
          </a:xfrm>
          <a:prstGeom prst="rect">
            <a:avLst/>
          </a:prstGeom>
          <a:noFill/>
        </p:spPr>
      </p:pic>
      <p:pic>
        <p:nvPicPr>
          <p:cNvPr id="1031" name="Picture 7" descr="C:\Documents and Settings\Miriam R\Configuración local\Archivos temporales de Internet\Content.IE5\RVODW77O\MP900410052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11752" y="2060848"/>
            <a:ext cx="1052736" cy="1052736"/>
          </a:xfrm>
          <a:prstGeom prst="rect">
            <a:avLst/>
          </a:prstGeom>
          <a:noFill/>
        </p:spPr>
      </p:pic>
      <p:pic>
        <p:nvPicPr>
          <p:cNvPr id="1032" name="Picture 8" descr="C:\Documents and Settings\Miriam R\Configuración local\Archivos temporales de Internet\Content.IE5\9H1LLA6D\MP900430984[1]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95936" y="4437112"/>
            <a:ext cx="1224136" cy="1224136"/>
          </a:xfrm>
          <a:prstGeom prst="rect">
            <a:avLst/>
          </a:prstGeom>
          <a:noFill/>
        </p:spPr>
      </p:pic>
      <p:pic>
        <p:nvPicPr>
          <p:cNvPr id="1033" name="Picture 9" descr="C:\Documents and Settings\Miriam R\Configuración local\Archivos temporales de Internet\Content.IE5\7YMNYC1M\MP900399903[1]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55041" y="4581128"/>
            <a:ext cx="960575" cy="1440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60</TotalTime>
  <Words>91</Words>
  <Application>Microsoft Office PowerPoint</Application>
  <PresentationFormat>Presentación en pantalla (4:3)</PresentationFormat>
  <Paragraphs>32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Metro</vt:lpstr>
      <vt:lpstr>Spring break TIMELINE vacations. activities, APRIL 2014.</vt:lpstr>
    </vt:vector>
  </TitlesOfParts>
  <Company>Microsoft Corp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Spring break TIMELINE vacations activities, APRIL 2012.</dc:title>
  <dc:creator>Sony Customer</dc:creator>
  <cp:lastModifiedBy>Sony Customer</cp:lastModifiedBy>
  <cp:revision>6</cp:revision>
  <dcterms:created xsi:type="dcterms:W3CDTF">2012-03-26T05:13:07Z</dcterms:created>
  <dcterms:modified xsi:type="dcterms:W3CDTF">2014-04-10T00:00:11Z</dcterms:modified>
</cp:coreProperties>
</file>